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338" r:id="rId3"/>
    <p:sldId id="393" r:id="rId4"/>
    <p:sldId id="394" r:id="rId5"/>
    <p:sldId id="395" r:id="rId6"/>
    <p:sldId id="396" r:id="rId7"/>
    <p:sldId id="397" r:id="rId8"/>
    <p:sldId id="398" r:id="rId9"/>
    <p:sldId id="432" r:id="rId10"/>
    <p:sldId id="433" r:id="rId11"/>
    <p:sldId id="434" r:id="rId12"/>
    <p:sldId id="399" r:id="rId13"/>
    <p:sldId id="401" r:id="rId14"/>
    <p:sldId id="436" r:id="rId15"/>
    <p:sldId id="437" r:id="rId16"/>
    <p:sldId id="438" r:id="rId17"/>
    <p:sldId id="400" r:id="rId18"/>
    <p:sldId id="402" r:id="rId19"/>
    <p:sldId id="403" r:id="rId20"/>
    <p:sldId id="404" r:id="rId21"/>
    <p:sldId id="405" r:id="rId22"/>
    <p:sldId id="439" r:id="rId23"/>
    <p:sldId id="406" r:id="rId24"/>
    <p:sldId id="430" r:id="rId25"/>
    <p:sldId id="440" r:id="rId26"/>
    <p:sldId id="407" r:id="rId27"/>
    <p:sldId id="408" r:id="rId28"/>
    <p:sldId id="445" r:id="rId29"/>
    <p:sldId id="409" r:id="rId30"/>
    <p:sldId id="410" r:id="rId31"/>
    <p:sldId id="411" r:id="rId32"/>
    <p:sldId id="412" r:id="rId33"/>
    <p:sldId id="413" r:id="rId34"/>
    <p:sldId id="414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41" r:id="rId43"/>
    <p:sldId id="423" r:id="rId44"/>
    <p:sldId id="425" r:id="rId45"/>
    <p:sldId id="426" r:id="rId46"/>
    <p:sldId id="427" r:id="rId47"/>
    <p:sldId id="442" r:id="rId48"/>
    <p:sldId id="428" r:id="rId49"/>
    <p:sldId id="429" r:id="rId50"/>
    <p:sldId id="443" r:id="rId51"/>
    <p:sldId id="444" r:id="rId52"/>
    <p:sldId id="431" r:id="rId53"/>
    <p:sldId id="435" r:id="rId54"/>
    <p:sldId id="347" r:id="rId55"/>
    <p:sldId id="348" r:id="rId56"/>
    <p:sldId id="349" r:id="rId57"/>
    <p:sldId id="350" r:id="rId58"/>
    <p:sldId id="351" r:id="rId59"/>
    <p:sldId id="352" r:id="rId60"/>
    <p:sldId id="360" r:id="rId61"/>
    <p:sldId id="361" r:id="rId62"/>
    <p:sldId id="362" r:id="rId63"/>
    <p:sldId id="365" r:id="rId64"/>
    <p:sldId id="368" r:id="rId65"/>
    <p:sldId id="369" r:id="rId66"/>
    <p:sldId id="370" r:id="rId67"/>
    <p:sldId id="371" r:id="rId68"/>
    <p:sldId id="376" r:id="rId69"/>
    <p:sldId id="377" r:id="rId70"/>
    <p:sldId id="378" r:id="rId71"/>
    <p:sldId id="382" r:id="rId72"/>
    <p:sldId id="384" r:id="rId73"/>
    <p:sldId id="388" r:id="rId74"/>
    <p:sldId id="389" r:id="rId75"/>
    <p:sldId id="390" r:id="rId76"/>
    <p:sldId id="391" r:id="rId77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ECF1-FB08-48FC-B45D-807F443755F4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71E4-6861-4732-8F34-4F4D9FD11A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281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81DE-5AEF-4FAD-BA62-F267E0B801CD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2CAB0-A59A-4EF5-A5F9-E5624B5D4D2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825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616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695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44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3" descr="C:\Users\Bryan\Downloads\CS.DIT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990554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6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04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042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952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8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64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A75-51D1-4143-BA71-9D0DBE509351}" type="datetimeFigureOut">
              <a:rPr lang="en-IE" smtClean="0"/>
              <a:t>17/09/2013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1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yan.duggan@dit.i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skooter500/BG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LgZOLrFFLQ" TargetMode="External"/><Relationship Id="rId2" Type="http://schemas.openxmlformats.org/officeDocument/2006/relationships/hyperlink" Target="http://www.youtube.com/watch?v=5BPxM--x-7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Dr Bryan Duggan</a:t>
            </a:r>
          </a:p>
          <a:p>
            <a:r>
              <a:rPr lang="en-GB" dirty="0" smtClean="0"/>
              <a:t>DIT School of Computing</a:t>
            </a:r>
          </a:p>
          <a:p>
            <a:r>
              <a:rPr lang="en-GB" dirty="0" smtClean="0">
                <a:hlinkClick r:id="rId2"/>
              </a:rPr>
              <a:t>bryan.duggan@dit.ie</a:t>
            </a:r>
            <a:endParaRPr lang="en-GB" dirty="0" smtClean="0"/>
          </a:p>
          <a:p>
            <a:r>
              <a:rPr lang="en-GB" dirty="0" smtClean="0"/>
              <a:t>@</a:t>
            </a:r>
            <a:r>
              <a:rPr lang="en-GB" dirty="0" err="1" smtClean="0"/>
              <a:t>ditcomputing</a:t>
            </a:r>
            <a:endParaRPr lang="en-GB" dirty="0" smtClean="0"/>
          </a:p>
          <a:p>
            <a:r>
              <a:rPr lang="en-GB" dirty="0" smtClean="0"/>
              <a:t>http://facebook.com/ditschoolofcomputing</a:t>
            </a:r>
          </a:p>
          <a:p>
            <a:endParaRPr lang="en-GB" dirty="0" smtClean="0"/>
          </a:p>
        </p:txBody>
      </p:sp>
      <p:sp>
        <p:nvSpPr>
          <p:cNvPr id="5" name="AutoShape 2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AutoShape 4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29" name="Picture 5" descr="C:\Users\Bryan.discovery.000\Documents\Logos\DIT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85184"/>
            <a:ext cx="1556792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0977" y="764704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 smtClean="0"/>
              <a:t>Game Engines 1</a:t>
            </a:r>
            <a:endParaRPr lang="en-IE" dirty="0"/>
          </a:p>
        </p:txBody>
      </p:sp>
      <p:pic>
        <p:nvPicPr>
          <p:cNvPr id="14" name="Picture 3" descr="C:\Users\Bryan\Downloads\CS.D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99285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0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prerequisites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Fundamentals of OOP programming</a:t>
            </a:r>
          </a:p>
          <a:p>
            <a:r>
              <a:rPr lang="en-IE" dirty="0" smtClean="0"/>
              <a:t>No FEAR of CODE</a:t>
            </a:r>
          </a:p>
          <a:p>
            <a:r>
              <a:rPr lang="en-IE" dirty="0" smtClean="0"/>
              <a:t>No FEAR of MATHS</a:t>
            </a:r>
          </a:p>
          <a:p>
            <a:r>
              <a:rPr lang="en-IE" dirty="0" smtClean="0"/>
              <a:t>You shouldn’t be in 4</a:t>
            </a:r>
            <a:r>
              <a:rPr lang="en-IE" baseline="30000" dirty="0" smtClean="0"/>
              <a:t>th</a:t>
            </a:r>
            <a:r>
              <a:rPr lang="en-IE" dirty="0" smtClean="0"/>
              <a:t> year if you have any of the above any as </a:t>
            </a:r>
            <a:r>
              <a:rPr lang="en-IE" b="1" dirty="0" smtClean="0"/>
              <a:t>all</a:t>
            </a:r>
            <a:r>
              <a:rPr lang="en-IE" dirty="0" smtClean="0"/>
              <a:t> 4</a:t>
            </a:r>
            <a:r>
              <a:rPr lang="en-IE" baseline="30000" dirty="0" smtClean="0"/>
              <a:t>th</a:t>
            </a:r>
            <a:r>
              <a:rPr lang="en-IE" dirty="0" smtClean="0"/>
              <a:t> year subjects involve the above</a:t>
            </a:r>
          </a:p>
          <a:p>
            <a:r>
              <a:rPr lang="en-IE" dirty="0" smtClean="0"/>
              <a:t>Passion for technology</a:t>
            </a:r>
          </a:p>
          <a:p>
            <a:r>
              <a:rPr lang="en-IE" dirty="0" smtClean="0"/>
              <a:t>Passion for </a:t>
            </a:r>
          </a:p>
          <a:p>
            <a:r>
              <a:rPr lang="en-IE" dirty="0" smtClean="0"/>
              <a:t>Passion for games (you should at least know something about games)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647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 short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BAD</a:t>
            </a:r>
          </a:p>
          <a:p>
            <a:pPr lvl="1"/>
            <a:r>
              <a:rPr lang="en-IE" dirty="0" smtClean="0"/>
              <a:t>Fear, </a:t>
            </a:r>
            <a:r>
              <a:rPr lang="en-IE" dirty="0" err="1" smtClean="0"/>
              <a:t>lazyness</a:t>
            </a:r>
            <a:r>
              <a:rPr lang="en-IE" dirty="0" smtClean="0"/>
              <a:t>, lack of interest</a:t>
            </a:r>
          </a:p>
          <a:p>
            <a:pPr lvl="1"/>
            <a:r>
              <a:rPr lang="en-IE" dirty="0" smtClean="0"/>
              <a:t>Wanting to “just pass”</a:t>
            </a:r>
          </a:p>
          <a:p>
            <a:pPr lvl="1"/>
            <a:r>
              <a:rPr lang="en-IE" dirty="0" smtClean="0"/>
              <a:t>Asking questions like “How do I get a 1</a:t>
            </a:r>
            <a:r>
              <a:rPr lang="en-IE" baseline="30000" dirty="0" smtClean="0"/>
              <a:t>st</a:t>
            </a:r>
            <a:r>
              <a:rPr lang="en-IE" dirty="0" smtClean="0"/>
              <a:t>”</a:t>
            </a:r>
          </a:p>
          <a:p>
            <a:r>
              <a:rPr lang="en-IE" dirty="0" smtClean="0"/>
              <a:t>GOOD</a:t>
            </a:r>
          </a:p>
          <a:p>
            <a:pPr lvl="1"/>
            <a:r>
              <a:rPr lang="en-IE" dirty="0" smtClean="0"/>
              <a:t>Passion, passion, passion</a:t>
            </a:r>
          </a:p>
          <a:p>
            <a:pPr lvl="1"/>
            <a:r>
              <a:rPr lang="en-IE" dirty="0" smtClean="0"/>
              <a:t>Curiosity</a:t>
            </a:r>
          </a:p>
          <a:p>
            <a:pPr lvl="1"/>
            <a:r>
              <a:rPr lang="en-IE" dirty="0" smtClean="0"/>
              <a:t>Creativity</a:t>
            </a:r>
          </a:p>
          <a:p>
            <a:pPr lvl="1"/>
            <a:r>
              <a:rPr lang="en-IE" dirty="0" smtClean="0"/>
              <a:t>Love of making cool things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574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So…what exactly will we be doing?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E" dirty="0" smtClean="0"/>
              <a:t>A refresher on C++</a:t>
            </a:r>
          </a:p>
          <a:p>
            <a:pPr lvl="1"/>
            <a:r>
              <a:rPr lang="en-IE" dirty="0" smtClean="0"/>
              <a:t>Objects, classes, inheritance, polymorphism</a:t>
            </a:r>
          </a:p>
          <a:p>
            <a:pPr lvl="1"/>
            <a:r>
              <a:rPr lang="en-IE" dirty="0" smtClean="0"/>
              <a:t>Containers, list, vector, map</a:t>
            </a:r>
          </a:p>
          <a:p>
            <a:pPr lvl="1"/>
            <a:r>
              <a:rPr lang="en-IE" dirty="0" smtClean="0"/>
              <a:t>Smart pointers and RTTI </a:t>
            </a:r>
          </a:p>
          <a:p>
            <a:pPr lvl="1"/>
            <a:r>
              <a:rPr lang="en-IE" dirty="0" smtClean="0"/>
              <a:t>Compiling and linking with 3</a:t>
            </a:r>
            <a:r>
              <a:rPr lang="en-IE" baseline="30000" dirty="0" smtClean="0"/>
              <a:t>rd</a:t>
            </a:r>
            <a:r>
              <a:rPr lang="en-IE" dirty="0" smtClean="0"/>
              <a:t> party libraries</a:t>
            </a:r>
          </a:p>
          <a:p>
            <a:pPr lvl="1"/>
            <a:r>
              <a:rPr lang="en-IE" dirty="0" smtClean="0"/>
              <a:t>git</a:t>
            </a:r>
          </a:p>
          <a:p>
            <a:r>
              <a:rPr lang="en-IE" dirty="0" smtClean="0"/>
              <a:t>Maths for games</a:t>
            </a:r>
          </a:p>
          <a:p>
            <a:pPr lvl="1"/>
            <a:r>
              <a:rPr lang="en-IE" dirty="0" smtClean="0"/>
              <a:t>Coordinate geometry</a:t>
            </a:r>
          </a:p>
          <a:p>
            <a:pPr lvl="1"/>
            <a:r>
              <a:rPr lang="en-IE" dirty="0" smtClean="0"/>
              <a:t>Trigonometry</a:t>
            </a:r>
          </a:p>
          <a:p>
            <a:pPr lvl="1"/>
            <a:r>
              <a:rPr lang="en-IE" dirty="0" smtClean="0"/>
              <a:t>Vectors</a:t>
            </a:r>
          </a:p>
          <a:p>
            <a:pPr lvl="1"/>
            <a:r>
              <a:rPr lang="en-IE" dirty="0" smtClean="0"/>
              <a:t>Matrices</a:t>
            </a:r>
          </a:p>
          <a:p>
            <a:r>
              <a:rPr lang="en-IE" dirty="0" smtClean="0"/>
              <a:t>OpenGL Programming</a:t>
            </a:r>
          </a:p>
          <a:p>
            <a:pPr lvl="1"/>
            <a:r>
              <a:rPr lang="en-IE" dirty="0" smtClean="0"/>
              <a:t>Matrices &amp; The rendering pipeline</a:t>
            </a:r>
          </a:p>
          <a:p>
            <a:pPr lvl="1"/>
            <a:r>
              <a:rPr lang="en-IE" dirty="0" smtClean="0"/>
              <a:t>VBO’s, vertices, colours</a:t>
            </a:r>
          </a:p>
          <a:p>
            <a:pPr lvl="1"/>
            <a:r>
              <a:rPr lang="en-IE" dirty="0" smtClean="0"/>
              <a:t>Basic </a:t>
            </a:r>
            <a:r>
              <a:rPr lang="en-IE" dirty="0" err="1" smtClean="0"/>
              <a:t>shader</a:t>
            </a:r>
            <a:r>
              <a:rPr lang="en-IE" dirty="0" smtClean="0"/>
              <a:t> programming</a:t>
            </a:r>
          </a:p>
          <a:p>
            <a:pPr lvl="1"/>
            <a:r>
              <a:rPr lang="en-IE" dirty="0" smtClean="0"/>
              <a:t>Texturing &amp; lighting</a:t>
            </a:r>
          </a:p>
          <a:p>
            <a:pPr lvl="1"/>
            <a:r>
              <a:rPr lang="en-IE" dirty="0" smtClean="0"/>
              <a:t>Model loading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80795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E" dirty="0"/>
              <a:t>Physics for games</a:t>
            </a:r>
          </a:p>
          <a:p>
            <a:pPr lvl="1"/>
            <a:r>
              <a:rPr lang="en-IE" dirty="0" smtClean="0"/>
              <a:t>Position, time, mass, velocity, acceleration, gravity</a:t>
            </a:r>
          </a:p>
          <a:p>
            <a:pPr lvl="1"/>
            <a:r>
              <a:rPr lang="en-IE" dirty="0" smtClean="0"/>
              <a:t>Basic steering</a:t>
            </a:r>
          </a:p>
          <a:p>
            <a:pPr lvl="1"/>
            <a:r>
              <a:rPr lang="en-IE" dirty="0" smtClean="0"/>
              <a:t>Particle systems</a:t>
            </a:r>
          </a:p>
          <a:p>
            <a:pPr lvl="1"/>
            <a:r>
              <a:rPr lang="en-IE" dirty="0" smtClean="0"/>
              <a:t>Quaternions</a:t>
            </a:r>
          </a:p>
          <a:p>
            <a:pPr lvl="1"/>
            <a:r>
              <a:rPr lang="en-IE" dirty="0" smtClean="0"/>
              <a:t>3D physics </a:t>
            </a:r>
          </a:p>
          <a:p>
            <a:pPr lvl="1"/>
            <a:r>
              <a:rPr lang="en-IE" dirty="0" smtClean="0"/>
              <a:t>Programming a flight simulator</a:t>
            </a:r>
          </a:p>
          <a:p>
            <a:r>
              <a:rPr lang="en-IE" dirty="0" smtClean="0"/>
              <a:t>Use of a physics engine</a:t>
            </a:r>
          </a:p>
          <a:p>
            <a:pPr lvl="1"/>
            <a:r>
              <a:rPr lang="en-IE" dirty="0" smtClean="0"/>
              <a:t>Rigid bodies</a:t>
            </a:r>
          </a:p>
          <a:p>
            <a:pPr lvl="1"/>
            <a:r>
              <a:rPr lang="en-IE" dirty="0" smtClean="0"/>
              <a:t>Joints (constraints)</a:t>
            </a:r>
          </a:p>
          <a:p>
            <a:pPr lvl="1"/>
            <a:r>
              <a:rPr lang="en-IE" dirty="0" smtClean="0"/>
              <a:t>Gravity gun effects</a:t>
            </a:r>
          </a:p>
          <a:p>
            <a:pPr lvl="1"/>
            <a:r>
              <a:rPr lang="en-IE" dirty="0" smtClean="0"/>
              <a:t>Vehicles</a:t>
            </a:r>
          </a:p>
          <a:p>
            <a:r>
              <a:rPr lang="en-IE" dirty="0" smtClean="0"/>
              <a:t>Peripherals</a:t>
            </a:r>
          </a:p>
          <a:p>
            <a:pPr lvl="1"/>
            <a:r>
              <a:rPr lang="en-IE" dirty="0" smtClean="0"/>
              <a:t>Programming for Kinect</a:t>
            </a:r>
          </a:p>
          <a:p>
            <a:pPr lvl="1"/>
            <a:r>
              <a:rPr lang="en-IE" dirty="0" smtClean="0"/>
              <a:t>Programming for Oculus Rift</a:t>
            </a:r>
          </a:p>
        </p:txBody>
      </p:sp>
    </p:spTree>
    <p:extLst>
      <p:ext uri="{BB962C8B-B14F-4D97-AF65-F5344CB8AC3E}">
        <p14:creationId xmlns:p14="http://schemas.microsoft.com/office/powerpoint/2010/main" val="219668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resources do I need?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 smtClean="0"/>
              <a:t>“Game </a:t>
            </a:r>
            <a:r>
              <a:rPr lang="en-IE" b="1" dirty="0"/>
              <a:t>Physics Engine Development: How to Build a Robust Commercial-Grade Physics Engine for your </a:t>
            </a:r>
            <a:r>
              <a:rPr lang="en-IE" b="1" dirty="0" smtClean="0"/>
              <a:t>Game”</a:t>
            </a:r>
            <a:endParaRPr lang="en-IE" dirty="0" smtClean="0"/>
          </a:p>
          <a:p>
            <a:r>
              <a:rPr lang="en-IE" dirty="0" smtClean="0"/>
              <a:t>Visual Studio 2010/2012</a:t>
            </a:r>
          </a:p>
          <a:p>
            <a:r>
              <a:rPr lang="en-IE" dirty="0" smtClean="0"/>
              <a:t>git for Windows</a:t>
            </a:r>
          </a:p>
          <a:p>
            <a:r>
              <a:rPr lang="en-IE" dirty="0" smtClean="0"/>
              <a:t>Probably Windows. If you are on a mac/Linux</a:t>
            </a:r>
          </a:p>
          <a:p>
            <a:pPr lvl="1"/>
            <a:r>
              <a:rPr lang="en-IE" dirty="0" smtClean="0"/>
              <a:t>Eclipse</a:t>
            </a:r>
          </a:p>
          <a:p>
            <a:pPr lvl="1"/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6244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074" name="Picture 2" descr="C:\Users\Bryan\Documents\Courses\Game Engines\2013\BGE\BGE\Content\BGE_Logo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6672"/>
            <a:ext cx="6500812" cy="65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4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 smtClean="0">
                <a:hlinkClick r:id="rId2"/>
              </a:rPr>
              <a:t>http://github.com/skooter500/BGE</a:t>
            </a:r>
            <a:endParaRPr lang="en-IE" dirty="0" smtClean="0"/>
          </a:p>
          <a:p>
            <a:r>
              <a:rPr lang="en-IE" dirty="0" smtClean="0"/>
              <a:t>OpenGL 3 with </a:t>
            </a:r>
            <a:r>
              <a:rPr lang="en-IE" dirty="0" err="1" smtClean="0"/>
              <a:t>shaders</a:t>
            </a:r>
            <a:endParaRPr lang="en-IE" dirty="0" smtClean="0"/>
          </a:p>
          <a:p>
            <a:r>
              <a:rPr lang="en-IE" dirty="0" smtClean="0"/>
              <a:t>GLEW</a:t>
            </a:r>
          </a:p>
          <a:p>
            <a:r>
              <a:rPr lang="en-IE" dirty="0" smtClean="0"/>
              <a:t>GLM</a:t>
            </a:r>
          </a:p>
          <a:p>
            <a:r>
              <a:rPr lang="en-IE" dirty="0" smtClean="0"/>
              <a:t>SDL</a:t>
            </a:r>
          </a:p>
          <a:p>
            <a:pPr lvl="1"/>
            <a:r>
              <a:rPr lang="en-IE" dirty="0" smtClean="0"/>
              <a:t>OpenGL Context</a:t>
            </a:r>
          </a:p>
          <a:p>
            <a:pPr lvl="1"/>
            <a:r>
              <a:rPr lang="en-IE" dirty="0" smtClean="0"/>
              <a:t>Mouse &amp; keyboard</a:t>
            </a:r>
          </a:p>
          <a:p>
            <a:r>
              <a:rPr lang="en-IE" dirty="0" smtClean="0"/>
              <a:t>SDL_TTF</a:t>
            </a:r>
          </a:p>
          <a:p>
            <a:r>
              <a:rPr lang="en-IE" dirty="0" smtClean="0"/>
              <a:t>Bullet Physics Engine</a:t>
            </a:r>
          </a:p>
          <a:p>
            <a:r>
              <a:rPr lang="en-IE" dirty="0" smtClean="0"/>
              <a:t>Kinect SDK</a:t>
            </a:r>
          </a:p>
          <a:p>
            <a:r>
              <a:rPr lang="en-IE" dirty="0" smtClean="0"/>
              <a:t>OVR</a:t>
            </a:r>
          </a:p>
          <a:p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746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Semester 2 (Game Engines 2)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Steering behaviours</a:t>
            </a:r>
          </a:p>
          <a:p>
            <a:pPr lvl="1"/>
            <a:r>
              <a:rPr lang="en-IE" dirty="0" smtClean="0"/>
              <a:t>Seek, arrive, pursue, evade, offset pursuit</a:t>
            </a:r>
          </a:p>
          <a:p>
            <a:pPr lvl="1"/>
            <a:r>
              <a:rPr lang="en-IE" dirty="0" smtClean="0"/>
              <a:t>Wander, path following</a:t>
            </a:r>
          </a:p>
          <a:p>
            <a:pPr lvl="1"/>
            <a:r>
              <a:rPr lang="en-IE" dirty="0" smtClean="0"/>
              <a:t>Wall avoidance, sphere avoidance</a:t>
            </a:r>
          </a:p>
          <a:p>
            <a:pPr lvl="1"/>
            <a:r>
              <a:rPr lang="en-IE" dirty="0" smtClean="0"/>
              <a:t>Flocking</a:t>
            </a:r>
          </a:p>
          <a:p>
            <a:r>
              <a:rPr lang="en-IE" dirty="0" smtClean="0"/>
              <a:t>Finite State machines &amp; behaviour trees</a:t>
            </a:r>
          </a:p>
          <a:p>
            <a:r>
              <a:rPr lang="en-IE" dirty="0" smtClean="0"/>
              <a:t>Path finding</a:t>
            </a:r>
          </a:p>
          <a:p>
            <a:pPr lvl="1"/>
            <a:r>
              <a:rPr lang="en-IE" dirty="0" err="1" smtClean="0"/>
              <a:t>Nav</a:t>
            </a:r>
            <a:r>
              <a:rPr lang="en-IE" dirty="0" smtClean="0"/>
              <a:t> graph generation &amp; representation</a:t>
            </a:r>
          </a:p>
          <a:p>
            <a:pPr lvl="1"/>
            <a:r>
              <a:rPr lang="en-IE" dirty="0" smtClean="0"/>
              <a:t>A*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3532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Assignment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Make use of the technology you are learning on the course to hack together something </a:t>
            </a:r>
            <a:r>
              <a:rPr lang="en-IE" sz="4800" b="1" dirty="0" smtClean="0"/>
              <a:t>magical</a:t>
            </a:r>
            <a:endParaRPr lang="en-IE" b="1" dirty="0" smtClean="0"/>
          </a:p>
          <a:p>
            <a:pPr lvl="1"/>
            <a:r>
              <a:rPr lang="en-IE" dirty="0" smtClean="0"/>
              <a:t>BGE/</a:t>
            </a:r>
            <a:r>
              <a:rPr lang="en-IE" dirty="0" err="1" smtClean="0"/>
              <a:t>Monogame</a:t>
            </a:r>
            <a:r>
              <a:rPr lang="en-IE" dirty="0" smtClean="0"/>
              <a:t>/Unity/Unreal</a:t>
            </a:r>
          </a:p>
          <a:p>
            <a:pPr lvl="1"/>
            <a:r>
              <a:rPr lang="en-IE" dirty="0" smtClean="0"/>
              <a:t>C++/C#</a:t>
            </a:r>
          </a:p>
          <a:p>
            <a:pPr lvl="1"/>
            <a:r>
              <a:rPr lang="en-IE" dirty="0" smtClean="0"/>
              <a:t>Kinect/Wii mote/PS Move</a:t>
            </a:r>
          </a:p>
          <a:p>
            <a:pPr lvl="1"/>
            <a:r>
              <a:rPr lang="en-IE" dirty="0" err="1" smtClean="0"/>
              <a:t>Ardwino</a:t>
            </a:r>
            <a:r>
              <a:rPr lang="en-IE" dirty="0" smtClean="0"/>
              <a:t> &amp; sensors</a:t>
            </a:r>
          </a:p>
          <a:p>
            <a:pPr lvl="1"/>
            <a:r>
              <a:rPr lang="en-IE" dirty="0" smtClean="0"/>
              <a:t>Oculus Rift</a:t>
            </a:r>
          </a:p>
          <a:p>
            <a:pPr lvl="1"/>
            <a:r>
              <a:rPr lang="en-IE" dirty="0" smtClean="0"/>
              <a:t>Leap Motion</a:t>
            </a:r>
          </a:p>
          <a:p>
            <a:pPr lvl="1"/>
            <a:r>
              <a:rPr lang="en-IE" dirty="0" smtClean="0"/>
              <a:t>Particle effects</a:t>
            </a:r>
          </a:p>
          <a:p>
            <a:pPr lvl="1"/>
            <a:r>
              <a:rPr lang="en-IE" dirty="0" smtClean="0"/>
              <a:t>Music</a:t>
            </a:r>
          </a:p>
          <a:p>
            <a:pPr lvl="1"/>
            <a:r>
              <a:rPr lang="en-IE" dirty="0" smtClean="0"/>
              <a:t>Speech recognition</a:t>
            </a:r>
          </a:p>
          <a:p>
            <a:pPr lvl="1"/>
            <a:r>
              <a:rPr lang="en-IE" dirty="0" smtClean="0"/>
              <a:t>Consider…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861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ce-Unleashed-2-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3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62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 we will answer today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Game Engines 1?</a:t>
            </a:r>
          </a:p>
          <a:p>
            <a:r>
              <a:rPr lang="en-GB" dirty="0" smtClean="0"/>
              <a:t>What is Games Engines 1 NOT?</a:t>
            </a:r>
          </a:p>
          <a:p>
            <a:r>
              <a:rPr lang="en-GB" dirty="0"/>
              <a:t>What are the prerequisites?</a:t>
            </a:r>
          </a:p>
          <a:p>
            <a:r>
              <a:rPr lang="en-GB" dirty="0" smtClean="0"/>
              <a:t>What exactly will </a:t>
            </a:r>
            <a:r>
              <a:rPr lang="en-GB" dirty="0"/>
              <a:t>we DO?</a:t>
            </a:r>
          </a:p>
          <a:p>
            <a:r>
              <a:rPr lang="en-GB" dirty="0" smtClean="0"/>
              <a:t>What resources do I need?</a:t>
            </a:r>
          </a:p>
          <a:p>
            <a:r>
              <a:rPr lang="en-GB" dirty="0"/>
              <a:t>What is the assignment?</a:t>
            </a:r>
            <a:endParaRPr lang="en-GB" dirty="0" smtClean="0"/>
          </a:p>
          <a:p>
            <a:r>
              <a:rPr lang="en-GB" dirty="0" smtClean="0"/>
              <a:t>What do I have to do to pass?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690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ndalf_PCG-LOT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0"/>
            <a:ext cx="66230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56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ndalf-saruma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963"/>
            <a:ext cx="9144000" cy="390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37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eroeswiki.com/images/thumb/b/bd/Claire_watches_pyrokinesis.JPG/250px-Claire_watches_pyrokines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02405"/>
            <a:ext cx="343337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2.wikia.nocookie.net/__cb20130410150535/buffy/images/0/01/Dawn_fire_bre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977" y="764704"/>
            <a:ext cx="5327576" cy="39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05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bletoffire4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72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051513comun-p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3" y="0"/>
            <a:ext cx="6835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15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6/66/Edouard-Isidore-Buguet-PK-spirit-photograp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652" y="836712"/>
            <a:ext cx="3649588" cy="50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6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wen_anodite_astral_projectio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263"/>
            <a:ext cx="9144000" cy="5195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70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il storm magic-5409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48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riverbankoftruth.com/wp-content/uploads/2013/05/081312-the-matr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116632"/>
            <a:ext cx="10712754" cy="64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3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rry_potter-quidditc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248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166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is Games Engines 1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 foundation course in programming, maths and physics required to program 3D games</a:t>
            </a:r>
          </a:p>
          <a:p>
            <a:r>
              <a:rPr lang="en-IE" dirty="0" smtClean="0"/>
              <a:t>Consider…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43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ling_ministr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025"/>
            <a:ext cx="9144000" cy="594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07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ndu_Goddess_by_eyeconartis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79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(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60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 (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2975"/>
            <a:ext cx="9144000" cy="243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4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38"/>
            <a:ext cx="9144000" cy="569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49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st-Harry-Potter-video-game-loses-magic-VG83CG3-x-larg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"/>
            <a:ext cx="9144000" cy="671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ying-on-of-Hands-at-an--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3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ara-pow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7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59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alaus_0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8" y="0"/>
            <a:ext cx="8912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6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gic-lev_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0"/>
            <a:ext cx="7070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89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an-wake-screenshot-big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7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seffect2redemptioncovera732_scree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288"/>
            <a:ext cx="9144000" cy="581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781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2pow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2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rachit.org/images/ICanBendSpoons_9958/matrixsp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9" y="359346"/>
            <a:ext cx="8242107" cy="60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84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tter_Magic_560x3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013"/>
            <a:ext cx="9144000" cy="53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01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-wars-the-force-unleashed-20080914111306335-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9144000" cy="569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71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uched_by_his_noodly_appendage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63"/>
            <a:ext cx="9144000" cy="4713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32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nsubstantiation_2_by_mike51b-d5kbaag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80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screenshots.en.sftcdn.net/en/scrn/39000/39442/another-matrix-screen-saver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7464"/>
            <a:ext cx="9475812" cy="86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2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ping-blue-symmetrical-pattern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127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pping-mushrooms-red-violet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233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17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e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83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yberpunkreview.com/images/matrix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5466" y="836712"/>
            <a:ext cx="10787420" cy="534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5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s.123rf.com/400wm/400/400/gvn/gvn1201/gvn120100013/12068600-classic-moment-from-the-matrix-choose-the-red-or-blue-p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9" y="-1827584"/>
            <a:ext cx="9144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0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Special Quests!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Do something to improve BGE!</a:t>
            </a:r>
          </a:p>
          <a:p>
            <a:r>
              <a:rPr lang="en-IE" dirty="0" smtClean="0"/>
              <a:t>You must do a fork &amp; pull request</a:t>
            </a:r>
          </a:p>
          <a:p>
            <a:pPr lvl="1"/>
            <a:r>
              <a:rPr lang="en-IE" dirty="0" smtClean="0"/>
              <a:t>Add LUA Scripting</a:t>
            </a:r>
          </a:p>
          <a:p>
            <a:pPr lvl="1"/>
            <a:r>
              <a:rPr lang="en-IE" dirty="0" smtClean="0"/>
              <a:t>Add scene management</a:t>
            </a:r>
          </a:p>
          <a:p>
            <a:pPr lvl="1"/>
            <a:r>
              <a:rPr lang="en-IE" dirty="0" smtClean="0"/>
              <a:t>Add support for Leap/Wii mote</a:t>
            </a:r>
          </a:p>
          <a:p>
            <a:pPr lvl="1"/>
            <a:r>
              <a:rPr lang="en-IE" dirty="0" smtClean="0"/>
              <a:t>Add skeletal animation</a:t>
            </a:r>
          </a:p>
          <a:p>
            <a:pPr lvl="1"/>
            <a:r>
              <a:rPr lang="en-IE" dirty="0" smtClean="0"/>
              <a:t>Really improve the particle system</a:t>
            </a:r>
          </a:p>
          <a:p>
            <a:pPr lvl="1"/>
            <a:r>
              <a:rPr lang="en-IE" dirty="0" smtClean="0"/>
              <a:t>Realistic positional audio with occlusion, reverb, </a:t>
            </a:r>
            <a:r>
              <a:rPr lang="en-IE" dirty="0" err="1" smtClean="0"/>
              <a:t>doppler</a:t>
            </a:r>
            <a:r>
              <a:rPr lang="en-IE" dirty="0" smtClean="0"/>
              <a:t> </a:t>
            </a:r>
            <a:r>
              <a:rPr lang="en-IE" dirty="0" err="1" smtClean="0"/>
              <a:t>etc</a:t>
            </a:r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2050" name="Picture 2" descr="https://scontent-a-ams.xx.fbcdn.net/hphotos-ash3/1003132_10152082101194199_1455453463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12776"/>
            <a:ext cx="3487823" cy="46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7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Also any of the old assignment topics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 smtClean="0"/>
              <a:t>Make a physics machine</a:t>
            </a:r>
          </a:p>
          <a:p>
            <a:r>
              <a:rPr lang="en-IE" dirty="0" smtClean="0"/>
              <a:t>Make a model of the Curiosity</a:t>
            </a:r>
          </a:p>
          <a:p>
            <a:r>
              <a:rPr lang="en-IE" dirty="0" smtClean="0"/>
              <a:t>Make a simulation of a robot arm</a:t>
            </a:r>
          </a:p>
          <a:p>
            <a:r>
              <a:rPr lang="en-IE" dirty="0" smtClean="0"/>
              <a:t>Control a robot using skeletal tracking</a:t>
            </a:r>
          </a:p>
          <a:p>
            <a:r>
              <a:rPr lang="en-IE" dirty="0" smtClean="0"/>
              <a:t>Make a game for a </a:t>
            </a:r>
            <a:r>
              <a:rPr lang="en-IE" dirty="0" err="1" smtClean="0"/>
              <a:t>GameCraft</a:t>
            </a:r>
            <a:r>
              <a:rPr lang="en-IE" dirty="0" smtClean="0"/>
              <a:t>/Games </a:t>
            </a:r>
            <a:r>
              <a:rPr lang="en-IE" dirty="0" err="1" smtClean="0"/>
              <a:t>Fleadh</a:t>
            </a:r>
            <a:endParaRPr lang="en-IE" dirty="0" smtClean="0"/>
          </a:p>
          <a:p>
            <a:r>
              <a:rPr lang="en-IE" dirty="0" err="1" smtClean="0"/>
              <a:t>Dont’t</a:t>
            </a:r>
            <a:r>
              <a:rPr lang="en-IE" dirty="0" smtClean="0"/>
              <a:t> let the assignment constrain your creativity (unless you want it to </a:t>
            </a:r>
            <a:r>
              <a:rPr lang="en-IE" dirty="0" smtClean="0">
                <a:sym typeface="Wingdings" panose="05000000000000000000" pitchFamily="2" charset="2"/>
              </a:rPr>
              <a:t>)</a:t>
            </a:r>
          </a:p>
          <a:p>
            <a:r>
              <a:rPr lang="en-IE" dirty="0" smtClean="0">
                <a:sym typeface="Wingdings" panose="05000000000000000000" pitchFamily="2" charset="2"/>
              </a:rPr>
              <a:t>Examples…</a:t>
            </a:r>
          </a:p>
          <a:p>
            <a:r>
              <a:rPr lang="en-IE" dirty="0">
                <a:hlinkClick r:id="rId2"/>
              </a:rPr>
              <a:t>http://www.youtube.com/watch?v=5BPxM--</a:t>
            </a:r>
            <a:r>
              <a:rPr lang="en-IE" dirty="0" smtClean="0">
                <a:hlinkClick r:id="rId2"/>
              </a:rPr>
              <a:t>x-7M</a:t>
            </a:r>
            <a:endParaRPr lang="en-IE" dirty="0" smtClean="0"/>
          </a:p>
          <a:p>
            <a:r>
              <a:rPr lang="en-IE" dirty="0">
                <a:hlinkClick r:id="rId3"/>
              </a:rPr>
              <a:t>http://www.youtube.com/watch?v=5LgZOLrFFLQ</a:t>
            </a:r>
            <a:endParaRPr lang="en-IE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1209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2290" name="Picture 2" descr="C:\Users\Bryan\Pictures\Imagine Cup 2010\DSCF929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2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2050" name="Picture 2" descr="C:\Users\Bryan\Pictures\Imaginote\Going Away Week\DSCF961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3567" y="764704"/>
            <a:ext cx="4224469" cy="3168352"/>
          </a:xfrm>
          <a:prstGeom prst="rect">
            <a:avLst/>
          </a:prstGeom>
          <a:noFill/>
        </p:spPr>
      </p:pic>
      <p:pic>
        <p:nvPicPr>
          <p:cNvPr id="2051" name="Picture 3" descr="C:\Users\Bryan\Pictures\Imaginote\Going Away Week\IMAG005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1880" y="3429000"/>
            <a:ext cx="5050954" cy="3024336"/>
          </a:xfrm>
          <a:prstGeom prst="rect">
            <a:avLst/>
          </a:prstGeom>
          <a:noFill/>
        </p:spPr>
      </p:pic>
      <p:pic>
        <p:nvPicPr>
          <p:cNvPr id="2052" name="Picture 4" descr="C:\Users\Bryan\Pictures\Imaginote\User Evaluations\IMAG0065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559842" y="692696"/>
            <a:ext cx="4810432" cy="2880320"/>
          </a:xfrm>
          <a:prstGeom prst="rect">
            <a:avLst/>
          </a:prstGeom>
          <a:noFill/>
        </p:spPr>
      </p:pic>
      <p:pic>
        <p:nvPicPr>
          <p:cNvPr id="2053" name="Picture 5" descr="C:\Users\Bryan\Pictures\Imaginote\User Evaluations\IMAG0088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67544" y="4221088"/>
            <a:ext cx="3006186" cy="18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450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C:\Users\Bryan\Pictures\Imaginote\User Evaluations\IMAG003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30175" y="3068960"/>
            <a:ext cx="5651921" cy="3384176"/>
          </a:xfrm>
          <a:prstGeom prst="rect">
            <a:avLst/>
          </a:prstGeom>
          <a:noFill/>
        </p:spPr>
      </p:pic>
      <p:pic>
        <p:nvPicPr>
          <p:cNvPr id="10244" name="Picture 4" descr="C:\Users\Bryan\Pictures\Imaginote\User Evaluations\IMAG0034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1692697" y="2636912"/>
            <a:ext cx="7049653" cy="42210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42" name="Picture 2" descr="C:\Users\Bryan\Pictures\Imaginote\Going Away Week\DSCF958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0"/>
            <a:ext cx="4283968" cy="3212976"/>
          </a:xfrm>
          <a:prstGeom prst="rect">
            <a:avLst/>
          </a:prstGeom>
          <a:noFill/>
        </p:spPr>
      </p:pic>
      <p:pic>
        <p:nvPicPr>
          <p:cNvPr id="10243" name="Picture 3" descr="C:\Users\Bryan\Pictures\Imaginote\Going Away Week\DSCF9563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283968" y="0"/>
            <a:ext cx="5148064" cy="3861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166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098" name="Picture 2" descr="C:\Users\Bryan\Pictures\Imaginote\Monday\IMG_0196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4495428" cy="2996952"/>
          </a:xfrm>
          <a:prstGeom prst="rect">
            <a:avLst/>
          </a:prstGeom>
          <a:noFill/>
        </p:spPr>
      </p:pic>
      <p:pic>
        <p:nvPicPr>
          <p:cNvPr id="4099" name="Picture 3" descr="C:\Users\Bryan\Pictures\Imaginote\Opening Ceremony\IMAG011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03648" y="3212976"/>
            <a:ext cx="5652256" cy="3384376"/>
          </a:xfrm>
          <a:prstGeom prst="rect">
            <a:avLst/>
          </a:prstGeom>
          <a:noFill/>
        </p:spPr>
      </p:pic>
      <p:pic>
        <p:nvPicPr>
          <p:cNvPr id="4100" name="Picture 4" descr="C:\Users\Bryan\Pictures\Imaginote\Monday\IMG_0204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11960" y="332656"/>
            <a:ext cx="4603440" cy="3068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102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122" name="Picture 2" descr="C:\Users\Bryan\Pictures\Imaginote\Opening Ceremony\IMAG011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11142663" y="-4843463"/>
            <a:ext cx="24688801" cy="14782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696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7171" name="Picture 3" descr="C:\Users\Bryan\Pictures\Imaginote\Monday\IMG_023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627784" y="2492896"/>
            <a:ext cx="5796136" cy="3864091"/>
          </a:xfrm>
          <a:prstGeom prst="rect">
            <a:avLst/>
          </a:prstGeom>
          <a:noFill/>
        </p:spPr>
      </p:pic>
      <p:pic>
        <p:nvPicPr>
          <p:cNvPr id="7170" name="Picture 2" descr="C:\Users\Bryan\Pictures\Imaginote\Monday\IMG_022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5683560" cy="3789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52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s-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271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4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4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4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57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4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42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5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73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2050" name="Picture 2" descr="G:\Pictures\Imagine Cup 2012\IMG_45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68" y="188640"/>
            <a:ext cx="10850880" cy="723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4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F68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32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F68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86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 Bryan Duggan, DIT &amp;amp; DIT Students_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85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57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45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5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38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f2ss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534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5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15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074" name="Picture 2" descr="Glass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3240360" cy="55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fbcdn-sphotos-d-a.akamaihd.net/hphotos-ak-prn1/530161_381000551972419_205030400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05856"/>
            <a:ext cx="5111552" cy="340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4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">
        <p:fade/>
      </p:transition>
    </mc:Choice>
    <mc:Fallback>
      <p:transition spd="med" advClick="0" advTm="2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977" y="620688"/>
            <a:ext cx="3860322" cy="545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2995992"/>
            <a:ext cx="3845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DO THIS NOW!!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2423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Keep in mind.. NO ONE in the history of programming EVER learned to program in one of these…</a:t>
            </a:r>
            <a:endParaRPr lang="en-IE" dirty="0"/>
          </a:p>
        </p:txBody>
      </p:sp>
      <p:pic>
        <p:nvPicPr>
          <p:cNvPr id="6146" name="Picture 2" descr="http://www.ed.ac.uk/polopoly_fs/1.43558!/fileManager/lecture-thea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63284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1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Consider…</a:t>
            </a:r>
            <a:endParaRPr lang="en-IE" dirty="0"/>
          </a:p>
        </p:txBody>
      </p:sp>
      <p:pic>
        <p:nvPicPr>
          <p:cNvPr id="7170" name="Picture 2" descr="http://sidez.net/wp-content/uploads/2013/03/choosing-a-plumb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73805"/>
            <a:ext cx="411317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plumbersforcharlotte.com/content/media/68dbc51d-9091-486a-b9a2-4f47cf4d71fd/Emergency-Pl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73805"/>
            <a:ext cx="4178754" cy="29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798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Consider..</a:t>
            </a:r>
            <a:endParaRPr lang="en-IE" dirty="0"/>
          </a:p>
        </p:txBody>
      </p:sp>
      <p:pic>
        <p:nvPicPr>
          <p:cNvPr id="8196" name="Picture 4" descr="http://potomacacademy.gmu.edu/ActivityImages/PianoClassLarge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5191125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musicmentors.com/assets/Class%20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6"/>
            <a:ext cx="3727577" cy="27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2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218" name="Picture 2" descr="http://liaisoncollegeoakville.com/wp-content/uploads/2010/09/Chef_Mike_Class_2009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dn.blogs.sheknows.com/realitytvmagazine.sheknows.com/2010/01/chef-academy-novelli-class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29000"/>
            <a:ext cx="43338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26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do they have in common?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 smtClean="0"/>
              <a:t>All programmed in C++ (with scripting)</a:t>
            </a:r>
          </a:p>
          <a:p>
            <a:r>
              <a:rPr lang="en-IE" dirty="0" smtClean="0"/>
              <a:t>3D rendering of textured objects</a:t>
            </a:r>
          </a:p>
          <a:p>
            <a:r>
              <a:rPr lang="en-IE" dirty="0" smtClean="0"/>
              <a:t>A scene graph</a:t>
            </a:r>
          </a:p>
          <a:p>
            <a:r>
              <a:rPr lang="en-IE" dirty="0" smtClean="0"/>
              <a:t>Particle effects</a:t>
            </a:r>
          </a:p>
          <a:p>
            <a:r>
              <a:rPr lang="en-IE" dirty="0" smtClean="0"/>
              <a:t>“Realistic” physics (rag dolls, collisions, explosions </a:t>
            </a:r>
            <a:r>
              <a:rPr lang="en-IE" dirty="0" err="1" smtClean="0"/>
              <a:t>etc</a:t>
            </a:r>
            <a:r>
              <a:rPr lang="en-IE" dirty="0" smtClean="0"/>
              <a:t>)</a:t>
            </a:r>
          </a:p>
          <a:p>
            <a:r>
              <a:rPr lang="en-IE" dirty="0"/>
              <a:t>Character animation (we wont be doing this</a:t>
            </a:r>
            <a:r>
              <a:rPr lang="en-IE" dirty="0" smtClean="0"/>
              <a:t>)</a:t>
            </a:r>
          </a:p>
          <a:p>
            <a:r>
              <a:rPr lang="en-IE" dirty="0" smtClean="0"/>
              <a:t>Character AI</a:t>
            </a:r>
          </a:p>
          <a:p>
            <a:r>
              <a:rPr lang="en-IE" dirty="0" smtClean="0"/>
              <a:t>We add:</a:t>
            </a:r>
          </a:p>
          <a:p>
            <a:pPr lvl="1"/>
            <a:r>
              <a:rPr lang="en-IE" dirty="0" smtClean="0"/>
              <a:t>Kinect skeletal tracking</a:t>
            </a:r>
          </a:p>
          <a:p>
            <a:pPr lvl="1"/>
            <a:r>
              <a:rPr lang="en-IE" dirty="0" smtClean="0"/>
              <a:t>Output to the Oculus Rift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741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Games Engines is NOT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A C++/C# course</a:t>
            </a:r>
          </a:p>
          <a:p>
            <a:r>
              <a:rPr lang="en-IE" dirty="0" smtClean="0"/>
              <a:t>An XNA / </a:t>
            </a:r>
            <a:r>
              <a:rPr lang="en-IE" dirty="0" err="1" smtClean="0"/>
              <a:t>MonoGame</a:t>
            </a:r>
            <a:r>
              <a:rPr lang="en-IE" dirty="0" smtClean="0"/>
              <a:t> / Unity / Unreal / OpenGL / DirectX / &lt;Insert technology here&gt; course</a:t>
            </a:r>
          </a:p>
          <a:p>
            <a:pPr lvl="1"/>
            <a:r>
              <a:rPr lang="en-IE" dirty="0" smtClean="0"/>
              <a:t>Principles</a:t>
            </a:r>
          </a:p>
          <a:p>
            <a:pPr lvl="1"/>
            <a:r>
              <a:rPr lang="en-IE" dirty="0" smtClean="0"/>
              <a:t>Transferrable skills</a:t>
            </a:r>
          </a:p>
          <a:p>
            <a:r>
              <a:rPr lang="en-IE" dirty="0" smtClean="0"/>
              <a:t>Photoshop/Blender/3DS/Maya course</a:t>
            </a:r>
          </a:p>
          <a:p>
            <a:pPr lvl="1"/>
            <a:r>
              <a:rPr lang="en-IE" dirty="0" smtClean="0"/>
              <a:t>Its all about the CODE</a:t>
            </a:r>
          </a:p>
        </p:txBody>
      </p:sp>
    </p:spTree>
    <p:extLst>
      <p:ext uri="{BB962C8B-B14F-4D97-AF65-F5344CB8AC3E}">
        <p14:creationId xmlns:p14="http://schemas.microsoft.com/office/powerpoint/2010/main" val="410303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678</Words>
  <Application>Microsoft Office PowerPoint</Application>
  <PresentationFormat>On-screen Show (4:3)</PresentationFormat>
  <Paragraphs>150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PowerPoint Presentation</vt:lpstr>
      <vt:lpstr>Questions we will answer today</vt:lpstr>
      <vt:lpstr>What is Games Engines 1</vt:lpstr>
      <vt:lpstr>PowerPoint Presentation</vt:lpstr>
      <vt:lpstr>PowerPoint Presentation</vt:lpstr>
      <vt:lpstr>PowerPoint Presentation</vt:lpstr>
      <vt:lpstr>PowerPoint Presentation</vt:lpstr>
      <vt:lpstr>What do they have in common?</vt:lpstr>
      <vt:lpstr>What Games Engines is NOT</vt:lpstr>
      <vt:lpstr>The prerequisites</vt:lpstr>
      <vt:lpstr>In short</vt:lpstr>
      <vt:lpstr>So…what exactly will we be doing?</vt:lpstr>
      <vt:lpstr>PowerPoint Presentation</vt:lpstr>
      <vt:lpstr>What resources do I need?</vt:lpstr>
      <vt:lpstr>BGE</vt:lpstr>
      <vt:lpstr>BGE</vt:lpstr>
      <vt:lpstr>Semester 2 (Game Engines 2)</vt:lpstr>
      <vt:lpstr>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Quests!</vt:lpstr>
      <vt:lpstr>Also any of the old assignment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in mind.. NO ONE in the history of programming EVER learned to program in one of these…</vt:lpstr>
      <vt:lpstr>Consider…</vt:lpstr>
      <vt:lpstr>Consider..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for Fun &amp; Profit: The Story of Tunepal</dc:title>
  <dc:creator>Bryan Duggan</dc:creator>
  <cp:lastModifiedBy>Bryan Duggan</cp:lastModifiedBy>
  <cp:revision>75</cp:revision>
  <cp:lastPrinted>2011-10-26T17:39:23Z</cp:lastPrinted>
  <dcterms:created xsi:type="dcterms:W3CDTF">2010-11-17T15:56:37Z</dcterms:created>
  <dcterms:modified xsi:type="dcterms:W3CDTF">2013-09-17T15:42:36Z</dcterms:modified>
</cp:coreProperties>
</file>